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7" r:id="rId4"/>
    <p:sldId id="258" r:id="rId5"/>
    <p:sldId id="259" r:id="rId6"/>
    <p:sldId id="261" r:id="rId7"/>
    <p:sldId id="263" r:id="rId8"/>
    <p:sldId id="264" r:id="rId9"/>
    <p:sldId id="265" r:id="rId10"/>
    <p:sldId id="267" r:id="rId11"/>
    <p:sldId id="266" r:id="rId12"/>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gif>
</file>

<file path=ppt/media/image6.gif>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1BF4A-D478-4143-B71E-5E4C3A1DC4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6BF8D4B8-8CDF-44CA-B61E-BD156FC439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28129FC1-8FF6-49B2-B223-A858EA48B095}"/>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3F0728E1-CAEB-4543-B469-8C4359133194}"/>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9C4CF10E-E05F-43CC-803A-E696FA57366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011367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036A2-6BCE-443B-ADAA-28C49215E603}"/>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2469536D-C0B2-419D-8826-D7C23F4181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525DE1F7-B69A-48A9-8EF4-C86D9C7430A1}"/>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7256E230-E7A5-4DF9-9CD7-0613E10C751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6CAF05-44F5-45DE-8D55-037D716CEB0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407551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A0932C-00DC-411C-B6C1-2E6AC37D97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414973C2-8DEE-4F7D-A100-F30376801F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71E69F75-4E39-4920-ABFB-E49A589480C5}"/>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48327203-5786-4D98-9945-EDF3177053C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808438CF-F4FC-4EB9-BBFC-7BB23E20CAC0}"/>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417029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66B85-F6FF-40BA-80CB-9399CE70E14D}"/>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9B24D9E5-4C7E-4BCE-B5E2-673A318213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FFC5C112-21B7-44D7-B5A2-B56EA66BB18A}"/>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916A8136-0809-4990-B3F3-0581DBC6E6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DBFD07F-371F-409E-B90E-48CFAD4FF0C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836385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73C53-8C9A-4A38-A654-1404AE9818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L"/>
          </a:p>
        </p:txBody>
      </p:sp>
      <p:sp>
        <p:nvSpPr>
          <p:cNvPr id="3" name="Text Placeholder 2">
            <a:extLst>
              <a:ext uri="{FF2B5EF4-FFF2-40B4-BE49-F238E27FC236}">
                <a16:creationId xmlns:a16="http://schemas.microsoft.com/office/drawing/2014/main" id="{45BA210C-C3DC-405F-9C48-1B9FAAD097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411335-8EBE-40E9-BC22-8AD4552E1821}"/>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E71577FB-6D9E-44AF-AC1F-758628BE0D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66AC72D-5329-4FFD-BE21-7DEA6D423EB1}"/>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7585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AD828-A385-4DF2-9C82-CD1A9F33B6D0}"/>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A5AA39DC-8E93-4A58-9359-2ECEF771BA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6FE79FE9-DB14-43C8-B89E-8AF8EAEE11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D4F529C7-6082-4BBF-8A8D-295367B14A20}"/>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6" name="Footer Placeholder 5">
            <a:extLst>
              <a:ext uri="{FF2B5EF4-FFF2-40B4-BE49-F238E27FC236}">
                <a16:creationId xmlns:a16="http://schemas.microsoft.com/office/drawing/2014/main" id="{697C652D-6902-4518-9017-4A970DB3D186}"/>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9AFF17F-01F5-4803-BB28-F8D86BEC311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54689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17E44-DD97-4DFB-83C3-DBB31B70EA34}"/>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F5B952DD-D0DB-41BB-9560-2370126579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D555C9-201C-494B-8F35-B9DE2A319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BAEB8815-C596-4E6C-944D-24B1EF8AFD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8F9F29-0A6A-4787-B7B9-EE885069FC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811329C1-C210-402B-B6A1-0BA3DD661515}"/>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8" name="Footer Placeholder 7">
            <a:extLst>
              <a:ext uri="{FF2B5EF4-FFF2-40B4-BE49-F238E27FC236}">
                <a16:creationId xmlns:a16="http://schemas.microsoft.com/office/drawing/2014/main" id="{6602F0D0-4B04-4D98-A75F-0F1AC2980EEA}"/>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5A19B087-CF56-4A31-8FC5-3BA17BE1E21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48702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3D09-11AD-4FDC-B06A-F1C10BAB6F0D}"/>
              </a:ext>
            </a:extLst>
          </p:cNvPr>
          <p:cNvSpPr>
            <a:spLocks noGrp="1"/>
          </p:cNvSpPr>
          <p:nvPr>
            <p:ph type="title"/>
          </p:nvPr>
        </p:nvSpPr>
        <p:spPr/>
        <p:txBody>
          <a:bodyPr/>
          <a:lstStyle/>
          <a:p>
            <a:r>
              <a:rPr lang="en-US"/>
              <a:t>Click to edit Master title style</a:t>
            </a:r>
            <a:endParaRPr lang="en-NL"/>
          </a:p>
        </p:txBody>
      </p:sp>
      <p:sp>
        <p:nvSpPr>
          <p:cNvPr id="3" name="Date Placeholder 2">
            <a:extLst>
              <a:ext uri="{FF2B5EF4-FFF2-40B4-BE49-F238E27FC236}">
                <a16:creationId xmlns:a16="http://schemas.microsoft.com/office/drawing/2014/main" id="{95E368FB-BED6-4BCA-B940-FCF381566FA6}"/>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4" name="Footer Placeholder 3">
            <a:extLst>
              <a:ext uri="{FF2B5EF4-FFF2-40B4-BE49-F238E27FC236}">
                <a16:creationId xmlns:a16="http://schemas.microsoft.com/office/drawing/2014/main" id="{30B11941-B248-4878-8172-122CCAF07CA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6083B14-A0F9-4A79-9A56-674427DB8598}"/>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28346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534466-15CB-4575-9D99-CE2A8B5925E6}"/>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3" name="Footer Placeholder 2">
            <a:extLst>
              <a:ext uri="{FF2B5EF4-FFF2-40B4-BE49-F238E27FC236}">
                <a16:creationId xmlns:a16="http://schemas.microsoft.com/office/drawing/2014/main" id="{296F679A-CE1F-4719-8CD2-FA6150539BB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5E4D7923-ED9A-4D15-BF40-2CBD15DBCE9D}"/>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943735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39216-FF5C-4AC8-9C18-8FDBAC08F0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3B90A6A4-C679-4F68-BA22-B7E3F0E16F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Text Placeholder 3">
            <a:extLst>
              <a:ext uri="{FF2B5EF4-FFF2-40B4-BE49-F238E27FC236}">
                <a16:creationId xmlns:a16="http://schemas.microsoft.com/office/drawing/2014/main" id="{16731487-9C5D-4BC9-A279-C8883F99C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999EE3-0BF8-4E84-BADC-BAC8256457A7}"/>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6" name="Footer Placeholder 5">
            <a:extLst>
              <a:ext uri="{FF2B5EF4-FFF2-40B4-BE49-F238E27FC236}">
                <a16:creationId xmlns:a16="http://schemas.microsoft.com/office/drawing/2014/main" id="{7009FC90-9B97-4226-AC0B-CD44CFA5040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84D3759-4D08-4A43-8C28-87616C37ADF9}"/>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476514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A2BBD-2EF3-4522-BAAE-4EA71FFC48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C5E9D710-3C5A-4281-A1AC-5DC2E4BFF3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AEEE442D-B705-4892-978D-8E35FD2A19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45DF28-9588-452A-B333-6A9CF316948D}"/>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6" name="Footer Placeholder 5">
            <a:extLst>
              <a:ext uri="{FF2B5EF4-FFF2-40B4-BE49-F238E27FC236}">
                <a16:creationId xmlns:a16="http://schemas.microsoft.com/office/drawing/2014/main" id="{137235C4-F159-4E4B-93BD-87B6C86B8B9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36AB76FA-6143-4E89-850F-AEA509A0B8FE}"/>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84238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C27FD0-AF85-4528-9AAB-5B3976CB1A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L"/>
          </a:p>
        </p:txBody>
      </p:sp>
      <p:sp>
        <p:nvSpPr>
          <p:cNvPr id="3" name="Text Placeholder 2">
            <a:extLst>
              <a:ext uri="{FF2B5EF4-FFF2-40B4-BE49-F238E27FC236}">
                <a16:creationId xmlns:a16="http://schemas.microsoft.com/office/drawing/2014/main" id="{ED380CB6-9A52-4B0B-B211-DB0133BEAB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17816002-50F5-4CBF-8F0C-D824723FBD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F0DC8990-B562-410D-A421-5A76A76BA3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FE2E0215-4E1C-4907-8D8D-E934BDD2EC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DB0778-FE3E-41E1-8A31-7EE01684F368}" type="slidenum">
              <a:rPr lang="en-NL" smtClean="0"/>
              <a:t>‹#›</a:t>
            </a:fld>
            <a:endParaRPr lang="en-NL"/>
          </a:p>
        </p:txBody>
      </p:sp>
    </p:spTree>
    <p:extLst>
      <p:ext uri="{BB962C8B-B14F-4D97-AF65-F5344CB8AC3E}">
        <p14:creationId xmlns:p14="http://schemas.microsoft.com/office/powerpoint/2010/main" val="336228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 Id="rId5" Type="http://schemas.openxmlformats.org/officeDocument/2006/relationships/image" Target="../media/image9.gif"/><Relationship Id="rId4" Type="http://schemas.openxmlformats.org/officeDocument/2006/relationships/image" Target="../media/image8.gif"/></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BFE1AD3-B2BC-4567-8B4A-DCB8F9080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70A28E-4FD8-4474-A206-E15B5EBB3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5801"/>
            <a:ext cx="12188952" cy="521767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FDE75AAD-F4A4-4ED2-9A2F-B2412F936C4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2759"/>
          <a:stretch/>
        </p:blipFill>
        <p:spPr>
          <a:xfrm flipV="1">
            <a:off x="2" y="0"/>
            <a:ext cx="12191999" cy="2235323"/>
          </a:xfrm>
          <a:custGeom>
            <a:avLst/>
            <a:gdLst>
              <a:gd name="connsiteX0" fmla="*/ 0 w 12191999"/>
              <a:gd name="connsiteY0" fmla="*/ 2235323 h 2235323"/>
              <a:gd name="connsiteX1" fmla="*/ 12191999 w 12191999"/>
              <a:gd name="connsiteY1" fmla="*/ 2235323 h 2235323"/>
              <a:gd name="connsiteX2" fmla="*/ 12191999 w 12191999"/>
              <a:gd name="connsiteY2" fmla="*/ 0 h 2235323"/>
              <a:gd name="connsiteX3" fmla="*/ 0 w 12191999"/>
              <a:gd name="connsiteY3" fmla="*/ 0 h 2235323"/>
            </a:gdLst>
            <a:ahLst/>
            <a:cxnLst>
              <a:cxn ang="0">
                <a:pos x="connsiteX0" y="connsiteY0"/>
              </a:cxn>
              <a:cxn ang="0">
                <a:pos x="connsiteX1" y="connsiteY1"/>
              </a:cxn>
              <a:cxn ang="0">
                <a:pos x="connsiteX2" y="connsiteY2"/>
              </a:cxn>
              <a:cxn ang="0">
                <a:pos x="connsiteX3" y="connsiteY3"/>
              </a:cxn>
            </a:cxnLst>
            <a:rect l="l" t="t" r="r" b="b"/>
            <a:pathLst>
              <a:path w="12191999" h="2235323">
                <a:moveTo>
                  <a:pt x="0" y="2235323"/>
                </a:moveTo>
                <a:lnTo>
                  <a:pt x="12191999" y="2235323"/>
                </a:lnTo>
                <a:lnTo>
                  <a:pt x="12191999" y="0"/>
                </a:lnTo>
                <a:lnTo>
                  <a:pt x="0" y="0"/>
                </a:lnTo>
                <a:close/>
              </a:path>
            </a:pathLst>
          </a:custGeom>
        </p:spPr>
      </p:pic>
      <p:sp>
        <p:nvSpPr>
          <p:cNvPr id="2" name="Title 1">
            <a:extLst>
              <a:ext uri="{FF2B5EF4-FFF2-40B4-BE49-F238E27FC236}">
                <a16:creationId xmlns:a16="http://schemas.microsoft.com/office/drawing/2014/main" id="{CA553A4C-D485-4F00-92C9-17A8ED518817}"/>
              </a:ext>
            </a:extLst>
          </p:cNvPr>
          <p:cNvSpPr>
            <a:spLocks noGrp="1"/>
          </p:cNvSpPr>
          <p:nvPr>
            <p:ph type="ctrTitle"/>
          </p:nvPr>
        </p:nvSpPr>
        <p:spPr>
          <a:xfrm>
            <a:off x="753925" y="1601735"/>
            <a:ext cx="10684151" cy="1991979"/>
          </a:xfrm>
        </p:spPr>
        <p:txBody>
          <a:bodyPr anchor="b">
            <a:normAutofit/>
          </a:bodyPr>
          <a:lstStyle/>
          <a:p>
            <a:r>
              <a:rPr lang="en-GB" sz="6600">
                <a:solidFill>
                  <a:srgbClr val="FFFFFF"/>
                </a:solidFill>
              </a:rPr>
              <a:t>Pilgrimage</a:t>
            </a:r>
            <a:endParaRPr lang="en-NL" sz="6600">
              <a:solidFill>
                <a:srgbClr val="FFFFFF"/>
              </a:solidFill>
            </a:endParaRPr>
          </a:p>
        </p:txBody>
      </p:sp>
      <p:pic>
        <p:nvPicPr>
          <p:cNvPr id="23" name="Picture 22">
            <a:extLst>
              <a:ext uri="{FF2B5EF4-FFF2-40B4-BE49-F238E27FC236}">
                <a16:creationId xmlns:a16="http://schemas.microsoft.com/office/drawing/2014/main" id="{DA20CE0B-92EC-45FD-8F68-38003D6D8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586080"/>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3" name="Subtitle 2">
            <a:extLst>
              <a:ext uri="{FF2B5EF4-FFF2-40B4-BE49-F238E27FC236}">
                <a16:creationId xmlns:a16="http://schemas.microsoft.com/office/drawing/2014/main" id="{39F5495B-3A6A-490F-B7BB-AFFE80C28E07}"/>
              </a:ext>
            </a:extLst>
          </p:cNvPr>
          <p:cNvSpPr>
            <a:spLocks noGrp="1"/>
          </p:cNvSpPr>
          <p:nvPr>
            <p:ph type="subTitle" idx="1"/>
          </p:nvPr>
        </p:nvSpPr>
        <p:spPr>
          <a:xfrm>
            <a:off x="1171575" y="3806169"/>
            <a:ext cx="9469211" cy="865639"/>
          </a:xfrm>
        </p:spPr>
        <p:txBody>
          <a:bodyPr anchor="t">
            <a:normAutofit/>
          </a:bodyPr>
          <a:lstStyle/>
          <a:p>
            <a:r>
              <a:rPr lang="en-GB" sz="3200">
                <a:solidFill>
                  <a:srgbClr val="FFFFFF"/>
                </a:solidFill>
              </a:rPr>
              <a:t>Genre: Adventure</a:t>
            </a:r>
            <a:endParaRPr lang="en-NL" sz="3200">
              <a:solidFill>
                <a:srgbClr val="FFFFFF"/>
              </a:solidFill>
            </a:endParaRPr>
          </a:p>
        </p:txBody>
      </p:sp>
    </p:spTree>
    <p:extLst>
      <p:ext uri="{BB962C8B-B14F-4D97-AF65-F5344CB8AC3E}">
        <p14:creationId xmlns:p14="http://schemas.microsoft.com/office/powerpoint/2010/main" val="332670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red rectangle with white text&#10;&#10;Description automatically generated with medium confidence">
            <a:extLst>
              <a:ext uri="{FF2B5EF4-FFF2-40B4-BE49-F238E27FC236}">
                <a16:creationId xmlns:a16="http://schemas.microsoft.com/office/drawing/2014/main" id="{F1F51319-FBF3-4AC8-8C61-AC8E9B6E7EE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1839" y="677589"/>
            <a:ext cx="9768321" cy="5502821"/>
          </a:xfrm>
        </p:spPr>
      </p:pic>
    </p:spTree>
    <p:extLst>
      <p:ext uri="{BB962C8B-B14F-4D97-AF65-F5344CB8AC3E}">
        <p14:creationId xmlns:p14="http://schemas.microsoft.com/office/powerpoint/2010/main" val="826538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red background with white text&#10;&#10;Description automatically generated with low confidence">
            <a:extLst>
              <a:ext uri="{FF2B5EF4-FFF2-40B4-BE49-F238E27FC236}">
                <a16:creationId xmlns:a16="http://schemas.microsoft.com/office/drawing/2014/main" id="{DF50684A-C3F5-4050-BA54-F2BC01DF0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09550"/>
            <a:ext cx="5715000" cy="3219450"/>
          </a:xfrm>
          <a:prstGeom prst="rect">
            <a:avLst/>
          </a:prstGeom>
        </p:spPr>
      </p:pic>
      <p:pic>
        <p:nvPicPr>
          <p:cNvPr id="9" name="Picture 8" descr="A red background with white text&#10;&#10;Description automatically generated with medium confidence">
            <a:extLst>
              <a:ext uri="{FF2B5EF4-FFF2-40B4-BE49-F238E27FC236}">
                <a16:creationId xmlns:a16="http://schemas.microsoft.com/office/drawing/2014/main" id="{48A30492-D04E-4FFF-B666-AE6D93DCE3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3429000"/>
            <a:ext cx="5715000" cy="3219450"/>
          </a:xfrm>
          <a:prstGeom prst="rect">
            <a:avLst/>
          </a:prstGeom>
        </p:spPr>
      </p:pic>
      <p:pic>
        <p:nvPicPr>
          <p:cNvPr id="11" name="Picture 10" descr="A red background with white text&#10;&#10;Description automatically generated with low confidence">
            <a:extLst>
              <a:ext uri="{FF2B5EF4-FFF2-40B4-BE49-F238E27FC236}">
                <a16:creationId xmlns:a16="http://schemas.microsoft.com/office/drawing/2014/main" id="{C8D75E94-8867-49C2-9DE9-E2092F0CA3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3429000"/>
            <a:ext cx="5715000" cy="3219450"/>
          </a:xfrm>
          <a:prstGeom prst="rect">
            <a:avLst/>
          </a:prstGeom>
        </p:spPr>
      </p:pic>
      <p:pic>
        <p:nvPicPr>
          <p:cNvPr id="14" name="Content Placeholder 4" descr="Graphical user interface&#10;&#10;Description automatically generated with medium confidence">
            <a:extLst>
              <a:ext uri="{FF2B5EF4-FFF2-40B4-BE49-F238E27FC236}">
                <a16:creationId xmlns:a16="http://schemas.microsoft.com/office/drawing/2014/main" id="{EFCF85F4-902F-4566-84E6-1E0AF80855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1000" y="209550"/>
            <a:ext cx="5715000" cy="3219450"/>
          </a:xfrm>
          <a:prstGeom prst="rect">
            <a:avLst/>
          </a:prstGeom>
        </p:spPr>
      </p:pic>
    </p:spTree>
    <p:extLst>
      <p:ext uri="{BB962C8B-B14F-4D97-AF65-F5344CB8AC3E}">
        <p14:creationId xmlns:p14="http://schemas.microsoft.com/office/powerpoint/2010/main" val="2143384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FC481F-B65E-4E78-9038-FD799E13FB8C}"/>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Aesthetics overview</a:t>
            </a:r>
          </a:p>
        </p:txBody>
      </p:sp>
    </p:spTree>
    <p:extLst>
      <p:ext uri="{BB962C8B-B14F-4D97-AF65-F5344CB8AC3E}">
        <p14:creationId xmlns:p14="http://schemas.microsoft.com/office/powerpoint/2010/main" val="2869752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20740A6-5078-467E-A10D-63778C70FCAD}"/>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C0EFDE76-BD07-4F4B-AF53-90514A0E63D4}"/>
              </a:ext>
            </a:extLst>
          </p:cNvPr>
          <p:cNvSpPr>
            <a:spLocks noGrp="1"/>
          </p:cNvSpPr>
          <p:nvPr>
            <p:ph idx="1"/>
          </p:nvPr>
        </p:nvSpPr>
        <p:spPr>
          <a:xfrm>
            <a:off x="6090574" y="801866"/>
            <a:ext cx="5306084" cy="5230634"/>
          </a:xfrm>
        </p:spPr>
        <p:txBody>
          <a:bodyPr anchor="ctr">
            <a:normAutofit/>
          </a:bodyPr>
          <a:lstStyle/>
          <a:p>
            <a:pPr>
              <a:spcBef>
                <a:spcPts val="200"/>
              </a:spcBef>
            </a:pPr>
            <a:r>
              <a:rPr lang="en-US"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Story: </a:t>
            </a:r>
            <a:endParaRPr lang="en-NL"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 a world full of mysteries and monsters, the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ventures beyond the safety of his town,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Seliana</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to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dying wish, to have his remains scattered alongside his family. Join the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traveler’s</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journey as he faces unfathomable creatures, reminisce his old memories, and treacherous paths as 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fulfills</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final wish.</a:t>
            </a:r>
            <a:r>
              <a:rPr lang="en-GB" sz="1300" dirty="0">
                <a:solidFill>
                  <a:srgbClr val="000000"/>
                </a:solidFill>
                <a:latin typeface="Calibri" panose="020F0502020204030204" pitchFamily="34" charset="0"/>
                <a:ea typeface="Calibri" panose="020F0502020204030204" pitchFamily="34" charset="0"/>
                <a:cs typeface="Times New Roman" panose="02020603050405020304" pitchFamily="18" charset="0"/>
              </a:rPr>
              <a:t> </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Follow the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as he grows as a person and learn to deal with the loss.</a:t>
            </a:r>
          </a:p>
          <a:p>
            <a:pPr>
              <a:spcBef>
                <a:spcPts val="200"/>
              </a:spcBef>
            </a:pPr>
            <a:r>
              <a:rPr lang="en-GB"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World:</a:t>
            </a:r>
            <a:endParaRPr lang="en-NL"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wanted a game world that is open that can also be served as a levels/stages, such as the world of Journey and The Last Guardian. There are several stages in the game and as the player progress in stages, the story progresses as well. In every stage, there will be some puzzles that mostly required to be solved in order for the story to progress, however there are some puzzles that are not compulsory. These are usually puzzles that contains secrets and lore to the game. Beware that in every stage, there will be enemies lurking, so players must be able to avoid these monsters as it may result in their death. As for the aesthetics, we want the player to feel perilous and natural during the journey, hence it will mostly consists of mountainous paths and forest meadows.</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300" dirty="0">
              <a:solidFill>
                <a:srgbClr val="000000"/>
              </a:solidFill>
            </a:endParaRPr>
          </a:p>
        </p:txBody>
      </p:sp>
    </p:spTree>
    <p:extLst>
      <p:ext uri="{BB962C8B-B14F-4D97-AF65-F5344CB8AC3E}">
        <p14:creationId xmlns:p14="http://schemas.microsoft.com/office/powerpoint/2010/main" val="15755927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A33F2BC-A4D9-43E1-BE78-78CC6C2114FC}"/>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DD26FB20-A1E4-405B-8AC8-E5EB9F931946}"/>
              </a:ext>
            </a:extLst>
          </p:cNvPr>
          <p:cNvSpPr>
            <a:spLocks noGrp="1"/>
          </p:cNvSpPr>
          <p:nvPr>
            <p:ph idx="1"/>
          </p:nvPr>
        </p:nvSpPr>
        <p:spPr>
          <a:xfrm>
            <a:off x="6090574" y="801866"/>
            <a:ext cx="5306084" cy="5230634"/>
          </a:xfrm>
        </p:spPr>
        <p:txBody>
          <a:bodyPr anchor="ctr">
            <a:normAutofit/>
          </a:bodyPr>
          <a:lstStyle/>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Kind of Fun:</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Sensation:</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Our game will include beautiful landscapes and areas for players to explore as well as an interesting way to do this exploration.</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Narrative:</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are planning to place an immersive story into the game, to show the players why our character is doing this journey and purpose of it.</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Theme/Mood:</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Theme: Spiritual Journey.</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Mood: Transitioning from grief to acceptance as the story progresses.</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Boundaries &amp; Setting:</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Boundaries: Cliffs, trees, inaccessible paths, etc.</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Setting: Mountains and forest, occasional towns/small villages if possible.</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700" dirty="0">
              <a:solidFill>
                <a:srgbClr val="000000"/>
              </a:solidFill>
            </a:endParaRPr>
          </a:p>
        </p:txBody>
      </p:sp>
    </p:spTree>
    <p:extLst>
      <p:ext uri="{BB962C8B-B14F-4D97-AF65-F5344CB8AC3E}">
        <p14:creationId xmlns:p14="http://schemas.microsoft.com/office/powerpoint/2010/main" val="3516005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EE6B0B0-8787-4E9E-B309-7BCAC82CC1DC}"/>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68386122-332F-4DDF-A912-C49805B7C9A8}"/>
              </a:ext>
            </a:extLst>
          </p:cNvPr>
          <p:cNvSpPr>
            <a:spLocks noGrp="1"/>
          </p:cNvSpPr>
          <p:nvPr>
            <p:ph idx="1"/>
          </p:nvPr>
        </p:nvSpPr>
        <p:spPr>
          <a:xfrm>
            <a:off x="6090574" y="801866"/>
            <a:ext cx="5306084" cy="5230634"/>
          </a:xfrm>
        </p:spPr>
        <p:txBody>
          <a:bodyPr anchor="ctr">
            <a:normAutofit/>
          </a:bodyPr>
          <a:lstStyle/>
          <a:p>
            <a:pPr>
              <a:spcBef>
                <a:spcPts val="200"/>
              </a:spcBef>
            </a:pPr>
            <a:r>
              <a:rPr lang="en-GB" sz="19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Characters:</a:t>
            </a:r>
            <a:endParaRPr lang="en-NL" sz="19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Seeing as the plan is to make the player journey alone, as for the moment there will be only one character (The </a:t>
            </a:r>
            <a:r>
              <a:rPr lang="en-GB" sz="19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a:t>
            </a:r>
            <a:r>
              <a:rPr lang="en-GB"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some enemies.</a:t>
            </a:r>
            <a:endParaRPr lang="en-NL"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 </a:t>
            </a:r>
            <a:r>
              <a:rPr lang="en-GB" sz="1500" b="1" dirty="0" err="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Traveler</a:t>
            </a:r>
            <a:endParaRPr lang="en-NL"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Hit points: 2 HP.</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Cannot fight.</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Avid Climber.</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Equipped with Bow and arrow.</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Enemies</a:t>
            </a:r>
            <a:endParaRPr lang="en-NL"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Unkillable.</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Roams in the land in every stage.</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Have stages of detection.</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900" dirty="0">
              <a:solidFill>
                <a:srgbClr val="000000"/>
              </a:solidFill>
            </a:endParaRPr>
          </a:p>
        </p:txBody>
      </p:sp>
    </p:spTree>
    <p:extLst>
      <p:ext uri="{BB962C8B-B14F-4D97-AF65-F5344CB8AC3E}">
        <p14:creationId xmlns:p14="http://schemas.microsoft.com/office/powerpoint/2010/main" val="3923929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F3D8558-9174-4C70-987C-B726430C6AB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a:solidFill>
                  <a:srgbClr val="FFFFFF"/>
                </a:solidFill>
                <a:latin typeface="+mj-lt"/>
                <a:ea typeface="+mj-ea"/>
                <a:cs typeface="+mj-cs"/>
              </a:rPr>
              <a:t>MDA</a:t>
            </a:r>
          </a:p>
        </p:txBody>
      </p:sp>
    </p:spTree>
    <p:extLst>
      <p:ext uri="{BB962C8B-B14F-4D97-AF65-F5344CB8AC3E}">
        <p14:creationId xmlns:p14="http://schemas.microsoft.com/office/powerpoint/2010/main" val="1406018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2C4A0C2-5498-4368-8ACC-C5719924A9D4}"/>
              </a:ext>
            </a:extLst>
          </p:cNvPr>
          <p:cNvSpPr>
            <a:spLocks noGrp="1"/>
          </p:cNvSpPr>
          <p:nvPr>
            <p:ph type="title"/>
          </p:nvPr>
        </p:nvSpPr>
        <p:spPr>
          <a:xfrm>
            <a:off x="1179576" y="822960"/>
            <a:ext cx="9829800" cy="1325880"/>
          </a:xfrm>
        </p:spPr>
        <p:txBody>
          <a:bodyPr>
            <a:normAutofit/>
          </a:bodyPr>
          <a:lstStyle/>
          <a:p>
            <a:pPr algn="ctr"/>
            <a:r>
              <a:rPr lang="en-GB" sz="4000">
                <a:solidFill>
                  <a:srgbClr val="FFFFFF"/>
                </a:solidFill>
              </a:rPr>
              <a:t>Core Loop</a:t>
            </a:r>
            <a:endParaRPr lang="en-NL" sz="4000">
              <a:solidFill>
                <a:srgbClr val="FFFFFF"/>
              </a:solidFill>
            </a:endParaRPr>
          </a:p>
        </p:txBody>
      </p:sp>
      <p:pic>
        <p:nvPicPr>
          <p:cNvPr id="5" name="Content Placeholder 4" descr="Diagram&#10;&#10;Description automatically generated">
            <a:extLst>
              <a:ext uri="{FF2B5EF4-FFF2-40B4-BE49-F238E27FC236}">
                <a16:creationId xmlns:a16="http://schemas.microsoft.com/office/drawing/2014/main" id="{6678FE97-55FE-45CF-AF85-8A06A51F15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671" y="3028098"/>
            <a:ext cx="4954693" cy="2836561"/>
          </a:xfrm>
          <a:prstGeom prst="rect">
            <a:avLst/>
          </a:prstGeom>
        </p:spPr>
      </p:pic>
      <p:sp>
        <p:nvSpPr>
          <p:cNvPr id="9" name="Content Placeholder 8">
            <a:extLst>
              <a:ext uri="{FF2B5EF4-FFF2-40B4-BE49-F238E27FC236}">
                <a16:creationId xmlns:a16="http://schemas.microsoft.com/office/drawing/2014/main" id="{F0B5F909-C429-47E9-A29F-AC540FD22CCD}"/>
              </a:ext>
            </a:extLst>
          </p:cNvPr>
          <p:cNvSpPr>
            <a:spLocks noGrp="1"/>
          </p:cNvSpPr>
          <p:nvPr>
            <p:ph idx="1"/>
          </p:nvPr>
        </p:nvSpPr>
        <p:spPr>
          <a:xfrm>
            <a:off x="6354871" y="2827419"/>
            <a:ext cx="5029200" cy="3227626"/>
          </a:xfrm>
        </p:spPr>
        <p:txBody>
          <a:bodyPr anchor="ctr">
            <a:normAutofit/>
          </a:bodyPr>
          <a:lstStyle/>
          <a:p>
            <a:r>
              <a:rPr lang="en-US" sz="1900" dirty="0">
                <a:solidFill>
                  <a:srgbClr val="000000"/>
                </a:solidFill>
              </a:rPr>
              <a:t>Explore:</a:t>
            </a:r>
          </a:p>
          <a:p>
            <a:pPr lvl="1"/>
            <a:r>
              <a:rPr lang="en-US" sz="1500" dirty="0">
                <a:solidFill>
                  <a:srgbClr val="000000"/>
                </a:solidFill>
              </a:rPr>
              <a:t>Players will enter the world of Pilgrimage, where they can either focus on the story, or uncover the land’s mysterious secrets.</a:t>
            </a:r>
          </a:p>
          <a:p>
            <a:r>
              <a:rPr lang="en-US" sz="1900" dirty="0">
                <a:solidFill>
                  <a:srgbClr val="000000"/>
                </a:solidFill>
              </a:rPr>
              <a:t>Puzzle/Encounter:</a:t>
            </a:r>
          </a:p>
          <a:p>
            <a:pPr lvl="1"/>
            <a:r>
              <a:rPr lang="en-US" sz="1500" dirty="0">
                <a:solidFill>
                  <a:srgbClr val="000000"/>
                </a:solidFill>
              </a:rPr>
              <a:t>Players will often find themselves tangled with either a puzzle of some sort or an enemy encounter in which they must evade during the exploration.</a:t>
            </a:r>
          </a:p>
          <a:p>
            <a:r>
              <a:rPr lang="en-US" sz="1900" dirty="0">
                <a:solidFill>
                  <a:srgbClr val="000000"/>
                </a:solidFill>
              </a:rPr>
              <a:t>Checkpoint:</a:t>
            </a:r>
          </a:p>
          <a:p>
            <a:pPr lvl="1"/>
            <a:r>
              <a:rPr lang="en-US" sz="1500" dirty="0">
                <a:solidFill>
                  <a:srgbClr val="000000"/>
                </a:solidFill>
              </a:rPr>
              <a:t>Players will be met with a bonfire that serves as checkpoint before moving to the next stage. In this checkpoint, players health will be restored.</a:t>
            </a:r>
          </a:p>
        </p:txBody>
      </p:sp>
    </p:spTree>
    <p:extLst>
      <p:ext uri="{BB962C8B-B14F-4D97-AF65-F5344CB8AC3E}">
        <p14:creationId xmlns:p14="http://schemas.microsoft.com/office/powerpoint/2010/main" val="4161503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F291207-0BDC-47E2-8375-FE3FB7C2AD5F}"/>
              </a:ext>
            </a:extLst>
          </p:cNvPr>
          <p:cNvSpPr>
            <a:spLocks noGrp="1"/>
          </p:cNvSpPr>
          <p:nvPr>
            <p:ph type="title"/>
          </p:nvPr>
        </p:nvSpPr>
        <p:spPr>
          <a:xfrm>
            <a:off x="640079" y="2053641"/>
            <a:ext cx="3669161" cy="2760098"/>
          </a:xfrm>
        </p:spPr>
        <p:txBody>
          <a:bodyPr>
            <a:normAutofit/>
          </a:bodyPr>
          <a:lstStyle/>
          <a:p>
            <a:r>
              <a:rPr lang="en-GB" dirty="0">
                <a:solidFill>
                  <a:srgbClr val="FFFFFF"/>
                </a:solidFill>
              </a:rPr>
              <a:t>Mechanics</a:t>
            </a:r>
            <a:endParaRPr lang="en-NL" dirty="0">
              <a:solidFill>
                <a:srgbClr val="FFFFFF"/>
              </a:solidFill>
            </a:endParaRPr>
          </a:p>
        </p:txBody>
      </p:sp>
      <p:sp>
        <p:nvSpPr>
          <p:cNvPr id="3" name="Content Placeholder 2">
            <a:extLst>
              <a:ext uri="{FF2B5EF4-FFF2-40B4-BE49-F238E27FC236}">
                <a16:creationId xmlns:a16="http://schemas.microsoft.com/office/drawing/2014/main" id="{E857CE17-F5D0-46FD-A9DE-9DFB5BEA13C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Wall-running:</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wall-running is the core mechanic in our movement system. This is inspired by the works of respawn entertainment Titanfall series. So the idea is to give players a more fluid movement in the game because the movement system needs to give players an easier way to explore the world of Pilgrimage, since the world is made up of many mountainous paths.</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Bow:</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bow is used mainly for solving puzzles. The idea is that players will use the bow to shoot tiles or platforms with the bow to solve the puzzle. Of course the arrow will have a trajectory system in which the arrow will curve after a certain distance. This will make sure that the bow will feel more realistic to the players when they are using it.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spTree>
    <p:extLst>
      <p:ext uri="{BB962C8B-B14F-4D97-AF65-F5344CB8AC3E}">
        <p14:creationId xmlns:p14="http://schemas.microsoft.com/office/powerpoint/2010/main" val="578651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GB" dirty="0">
                <a:solidFill>
                  <a:srgbClr val="FFFFFF"/>
                </a:solidFill>
              </a:rPr>
              <a:t>Mechanics</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Puzzles:</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puzzles inside the game. As for now the puzzles are platforming puzzle, where players need to maneuver to get to one place from another (Similar to Uncharted). The other would be the shooting puzzle, using the bow to shoot tile or platform to open a door or create a platform. This is to make the journey of the game more interesting and more intuitive.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No Combat:</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no combat in this game. Because of this, the players need to avoid being caught or detected by the enemies along the journey, otherwise they will be killed. The idea is to give players the sense of danger during enemy encounters. Of course, there will be a detection system for the enemies.</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spTree>
    <p:extLst>
      <p:ext uri="{BB962C8B-B14F-4D97-AF65-F5344CB8AC3E}">
        <p14:creationId xmlns:p14="http://schemas.microsoft.com/office/powerpoint/2010/main" val="19806617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808</Words>
  <Application>Microsoft Office PowerPoint</Application>
  <PresentationFormat>Widescreen</PresentationFormat>
  <Paragraphs>52</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Symbol</vt:lpstr>
      <vt:lpstr>Office Theme</vt:lpstr>
      <vt:lpstr>Pilgrimage</vt:lpstr>
      <vt:lpstr>Aesthetics overview</vt:lpstr>
      <vt:lpstr>Aesthetics overview</vt:lpstr>
      <vt:lpstr>Aesthetics overview</vt:lpstr>
      <vt:lpstr>Aesthetics overview</vt:lpstr>
      <vt:lpstr>MDA</vt:lpstr>
      <vt:lpstr>Core Loop</vt:lpstr>
      <vt:lpstr>Mechanics</vt:lpstr>
      <vt:lpstr>Mechanics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Pilgrimage</dc:title>
  <dc:creator>Abraham Nataniel</dc:creator>
  <cp:lastModifiedBy>Abraham Nataniel</cp:lastModifiedBy>
  <cp:revision>10</cp:revision>
  <dcterms:created xsi:type="dcterms:W3CDTF">2021-03-17T11:10:48Z</dcterms:created>
  <dcterms:modified xsi:type="dcterms:W3CDTF">2021-03-17T13:11:25Z</dcterms:modified>
</cp:coreProperties>
</file>

<file path=docProps/thumbnail.jpeg>
</file>